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292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89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smtClean="0"/>
              <a:t>Backend Entwicklung </a:t>
            </a:r>
            <a:br>
              <a:rPr lang="de-AT" sz="2800" dirty="0" smtClean="0"/>
            </a:br>
            <a:r>
              <a:rPr lang="de-AT" sz="2800" dirty="0" smtClean="0"/>
              <a:t>mit </a:t>
            </a:r>
            <a:br>
              <a:rPr lang="de-AT" sz="2800" dirty="0" smtClean="0"/>
            </a:br>
            <a:r>
              <a:rPr lang="de-AT" sz="2800" dirty="0" err="1" smtClean="0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 smtClean="0"/>
              <a:t>Wer nutzt </a:t>
            </a:r>
            <a:r>
              <a:rPr lang="de-AT" dirty="0" err="1" smtClean="0"/>
              <a:t>Nodejs</a:t>
            </a:r>
            <a:r>
              <a:rPr lang="de-AT" dirty="0" smtClean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Node</a:t>
            </a:r>
            <a:r>
              <a:rPr lang="de-AT" dirty="0" smtClean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Jeder </a:t>
            </a:r>
            <a:r>
              <a:rPr lang="de-AT" dirty="0" err="1" smtClean="0"/>
              <a:t>Javascript</a:t>
            </a:r>
            <a:r>
              <a:rPr lang="de-AT" dirty="0" smtClean="0"/>
              <a:t> Befehl kann mit Hilfe von </a:t>
            </a:r>
            <a:r>
              <a:rPr lang="de-AT" dirty="0" err="1" smtClean="0"/>
              <a:t>Node</a:t>
            </a:r>
            <a:r>
              <a:rPr lang="de-AT" dirty="0" smtClean="0"/>
              <a:t> in der Konsole bzw. dem VS Code Terminal ausgeführt werden  </a:t>
            </a:r>
          </a:p>
          <a:p>
            <a:r>
              <a:rPr lang="de-AT" dirty="0" smtClean="0"/>
              <a:t>Um </a:t>
            </a:r>
            <a:r>
              <a:rPr lang="de-AT" dirty="0" err="1" smtClean="0"/>
              <a:t>Javascript</a:t>
            </a:r>
            <a:r>
              <a:rPr lang="de-AT" dirty="0" smtClean="0"/>
              <a:t> auszuführen muss zuvor der Befehl </a:t>
            </a:r>
            <a:r>
              <a:rPr lang="de-AT" dirty="0" err="1" smtClean="0"/>
              <a:t>node</a:t>
            </a:r>
            <a:r>
              <a:rPr lang="de-AT" dirty="0" smtClean="0"/>
              <a:t> ausgeführt werden</a:t>
            </a:r>
          </a:p>
          <a:p>
            <a:r>
              <a:rPr lang="de-AT" dirty="0" smtClean="0"/>
              <a:t>Um eine Datei auszuführen wird der Befehl </a:t>
            </a:r>
            <a:r>
              <a:rPr lang="de-AT" dirty="0" err="1" smtClean="0"/>
              <a:t>node</a:t>
            </a:r>
            <a:r>
              <a:rPr lang="de-AT" dirty="0" smtClean="0"/>
              <a:t> + Dateiname eingegeben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Bsp</a:t>
            </a:r>
            <a:r>
              <a:rPr lang="en-US" dirty="0" smtClean="0"/>
              <a:t>: node ./index.js)</a:t>
            </a:r>
            <a:endParaRPr lang="de-AT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Node</a:t>
            </a:r>
            <a:r>
              <a:rPr lang="de-AT" dirty="0" smtClean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Mit Node.js out-</a:t>
            </a:r>
            <a:r>
              <a:rPr lang="de-AT" dirty="0" err="1" smtClean="0"/>
              <a:t>of</a:t>
            </a:r>
            <a:r>
              <a:rPr lang="de-AT" dirty="0" smtClean="0"/>
              <a:t>-</a:t>
            </a:r>
            <a:r>
              <a:rPr lang="de-AT" dirty="0" err="1" smtClean="0"/>
              <a:t>the</a:t>
            </a:r>
            <a:r>
              <a:rPr lang="de-AT" dirty="0" smtClean="0"/>
              <a:t>-box mitgelieferte Module / Funktionen</a:t>
            </a:r>
          </a:p>
          <a:p>
            <a:r>
              <a:rPr lang="de-AT" dirty="0" smtClean="0"/>
              <a:t>Doku dazu: </a:t>
            </a:r>
            <a:r>
              <a:rPr lang="de-AT" dirty="0" smtClean="0">
                <a:hlinkClick r:id="rId2"/>
              </a:rPr>
              <a:t>https</a:t>
            </a:r>
            <a:r>
              <a:rPr lang="de-AT" dirty="0">
                <a:hlinkClick r:id="rId2"/>
              </a:rPr>
              <a:t>://nodejs.org/docs/latest/api</a:t>
            </a:r>
            <a:r>
              <a:rPr lang="de-AT" dirty="0" smtClean="0">
                <a:hlinkClick r:id="rId2"/>
              </a:rPr>
              <a:t>/</a:t>
            </a:r>
            <a:r>
              <a:rPr lang="de-AT" dirty="0" smtClean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Node</a:t>
            </a:r>
            <a:r>
              <a:rPr lang="de-AT" dirty="0" smtClean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 lnSpcReduction="10000"/>
          </a:bodyPr>
          <a:lstStyle/>
          <a:p>
            <a:r>
              <a:rPr lang="de-AT" dirty="0" smtClean="0"/>
              <a:t>Das Native Modul Filesystem dient dazu, Dateien über </a:t>
            </a:r>
            <a:r>
              <a:rPr lang="de-AT" dirty="0" err="1" smtClean="0"/>
              <a:t>Node</a:t>
            </a:r>
            <a:r>
              <a:rPr lang="de-AT" dirty="0" smtClean="0"/>
              <a:t> zu erstellen, auszulesen, bzw. anzupassen</a:t>
            </a:r>
          </a:p>
          <a:p>
            <a:r>
              <a:rPr lang="de-AT" dirty="0" smtClean="0"/>
              <a:t>Gemeinsam:</a:t>
            </a:r>
            <a:br>
              <a:rPr lang="de-AT" dirty="0" smtClean="0"/>
            </a:br>
            <a:r>
              <a:rPr lang="de-AT" dirty="0" smtClean="0"/>
              <a:t>Erstelle eine neue Text-Datei „message.txt“ mit Hilfe </a:t>
            </a:r>
            <a:br>
              <a:rPr lang="de-AT" dirty="0" smtClean="0"/>
            </a:br>
            <a:r>
              <a:rPr lang="de-AT" dirty="0" smtClean="0"/>
              <a:t>des </a:t>
            </a:r>
            <a:r>
              <a:rPr lang="de-AT" dirty="0" err="1" smtClean="0"/>
              <a:t>fs</a:t>
            </a:r>
            <a:r>
              <a:rPr lang="de-AT" dirty="0" smtClean="0"/>
              <a:t> Moduls</a:t>
            </a:r>
          </a:p>
          <a:p>
            <a:r>
              <a:rPr lang="de-AT" dirty="0" smtClean="0"/>
              <a:t>Übung für euch unter</a:t>
            </a:r>
            <a:br>
              <a:rPr lang="de-AT" dirty="0" smtClean="0"/>
            </a:br>
            <a:r>
              <a:rPr lang="de-AT" dirty="0" smtClean="0"/>
              <a:t>0. Eure Codebeispiele/Name/</a:t>
            </a:r>
            <a:r>
              <a:rPr lang="de-AT" dirty="0" err="1" smtClean="0"/>
              <a:t>Node</a:t>
            </a:r>
            <a:r>
              <a:rPr lang="de-AT" dirty="0" smtClean="0"/>
              <a:t>:</a:t>
            </a:r>
            <a:br>
              <a:rPr lang="de-AT" dirty="0" smtClean="0"/>
            </a:br>
            <a:r>
              <a:rPr lang="de-AT" dirty="0" smtClean="0"/>
              <a:t>Mach dich mit der </a:t>
            </a:r>
            <a:r>
              <a:rPr lang="de-AT" dirty="0" err="1" smtClean="0"/>
              <a:t>Node</a:t>
            </a:r>
            <a:r>
              <a:rPr lang="de-AT" dirty="0" smtClean="0"/>
              <a:t> Doku vertraut und </a:t>
            </a:r>
            <a:r>
              <a:rPr lang="de-DE" dirty="0"/>
              <a:t>s</a:t>
            </a:r>
            <a:r>
              <a:rPr lang="de-DE" dirty="0" smtClean="0"/>
              <a:t>chreibe </a:t>
            </a:r>
            <a:r>
              <a:rPr lang="de-DE" dirty="0"/>
              <a:t>ein </a:t>
            </a:r>
            <a:r>
              <a:rPr lang="de-DE" dirty="0" err="1"/>
              <a:t>Node</a:t>
            </a:r>
            <a:r>
              <a:rPr lang="de-DE" dirty="0"/>
              <a:t> Programm um </a:t>
            </a:r>
            <a:r>
              <a:rPr lang="de-DE" dirty="0" smtClean="0"/>
              <a:t>die zuvor erstellt </a:t>
            </a:r>
            <a:r>
              <a:rPr lang="de-DE" dirty="0"/>
              <a:t>Text Datei auszulesen und in der Konsole auszugeben</a:t>
            </a:r>
          </a:p>
          <a:p>
            <a:r>
              <a:rPr lang="de-DE" dirty="0" smtClean="0"/>
              <a:t>Erweitere die Datei um folgenden Text: „\</a:t>
            </a:r>
            <a:r>
              <a:rPr lang="de-DE" dirty="0" err="1" smtClean="0"/>
              <a:t>nHallo</a:t>
            </a:r>
            <a:r>
              <a:rPr lang="de-DE" dirty="0" smtClean="0"/>
              <a:t> von [Dein Name]“</a:t>
            </a:r>
            <a:br>
              <a:rPr lang="de-DE" dirty="0" smtClean="0"/>
            </a:br>
            <a:r>
              <a:rPr lang="de-DE" dirty="0" smtClean="0"/>
              <a:t>Tipp: </a:t>
            </a:r>
            <a:r>
              <a:rPr lang="de-DE" dirty="0" err="1" smtClean="0">
                <a:solidFill>
                  <a:srgbClr val="FF0000"/>
                </a:solidFill>
              </a:rPr>
              <a:t>append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smtClean="0">
                <a:solidFill>
                  <a:srgbClr val="FF0000"/>
                </a:solidFill>
              </a:rPr>
              <a:t>File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 smtClean="0"/>
              <a:t>Node</a:t>
            </a:r>
            <a:r>
              <a:rPr lang="de-AT" dirty="0" smtClean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 smtClean="0"/>
              <a:t>NPM kommt out-</a:t>
            </a:r>
            <a:r>
              <a:rPr lang="de-AT" dirty="0" err="1" smtClean="0"/>
              <a:t>of</a:t>
            </a:r>
            <a:r>
              <a:rPr lang="de-AT" dirty="0" smtClean="0"/>
              <a:t>-</a:t>
            </a:r>
            <a:r>
              <a:rPr lang="de-AT" dirty="0" err="1" smtClean="0"/>
              <a:t>the</a:t>
            </a:r>
            <a:r>
              <a:rPr lang="de-AT" dirty="0" smtClean="0"/>
              <a:t>-box mit der Installation von </a:t>
            </a:r>
            <a:r>
              <a:rPr lang="de-AT" dirty="0" err="1" smtClean="0"/>
              <a:t>node</a:t>
            </a:r>
            <a:endParaRPr lang="de-AT" dirty="0" smtClean="0"/>
          </a:p>
          <a:p>
            <a:pPr>
              <a:lnSpc>
                <a:spcPct val="150000"/>
              </a:lnSpc>
            </a:pPr>
            <a:r>
              <a:rPr lang="de-AT" dirty="0" smtClean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 smtClean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 smtClean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smtClean="0"/>
              <a:t>Im VS-Code Terminal: Navigiere zum Ordner (0. Eure Codebeispiele/</a:t>
            </a:r>
            <a:r>
              <a:rPr lang="de-AT" dirty="0" err="1" smtClean="0"/>
              <a:t>Node</a:t>
            </a:r>
            <a:r>
              <a:rPr lang="de-AT" dirty="0" smtClean="0"/>
              <a:t>) indem du ein neues NPM Projekt starten möchtest</a:t>
            </a:r>
          </a:p>
          <a:p>
            <a:r>
              <a:rPr lang="de-AT" dirty="0" smtClean="0"/>
              <a:t>Mit dem Befehl </a:t>
            </a:r>
            <a:r>
              <a:rPr lang="de-AT" dirty="0" err="1" smtClean="0"/>
              <a:t>npm</a:t>
            </a:r>
            <a:r>
              <a:rPr lang="de-AT" dirty="0" smtClean="0"/>
              <a:t> </a:t>
            </a:r>
            <a:r>
              <a:rPr lang="de-AT" dirty="0" err="1" smtClean="0"/>
              <a:t>init</a:t>
            </a:r>
            <a:r>
              <a:rPr lang="de-AT" dirty="0" smtClean="0"/>
              <a:t> wird ein neues Projekt gestartet</a:t>
            </a:r>
          </a:p>
          <a:p>
            <a:pPr lvl="1"/>
            <a:r>
              <a:rPr lang="de-AT" dirty="0" smtClean="0"/>
              <a:t>Beantworte die Fragen die gestellt werden</a:t>
            </a:r>
          </a:p>
          <a:p>
            <a:pPr lvl="1"/>
            <a:r>
              <a:rPr lang="de-AT" dirty="0" smtClean="0"/>
              <a:t>Ein </a:t>
            </a:r>
            <a:r>
              <a:rPr lang="de-AT" dirty="0" err="1" smtClean="0"/>
              <a:t>package.json</a:t>
            </a:r>
            <a:r>
              <a:rPr lang="de-AT" dirty="0" smtClean="0"/>
              <a:t> (</a:t>
            </a:r>
            <a:r>
              <a:rPr lang="de-AT" dirty="0" err="1" smtClean="0"/>
              <a:t>Config</a:t>
            </a:r>
            <a:r>
              <a:rPr lang="de-AT" dirty="0" smtClean="0"/>
              <a:t>-)</a:t>
            </a:r>
            <a:r>
              <a:rPr lang="de-AT" dirty="0" err="1" smtClean="0"/>
              <a:t>file</a:t>
            </a:r>
            <a:r>
              <a:rPr lang="de-AT" dirty="0" smtClean="0"/>
              <a:t> wird erstellt</a:t>
            </a:r>
          </a:p>
          <a:p>
            <a:pPr marL="0" indent="0">
              <a:buNone/>
            </a:pPr>
            <a:endParaRPr lang="de-AT" dirty="0" smtClean="0"/>
          </a:p>
          <a:p>
            <a:pPr lvl="1"/>
            <a:endParaRPr lang="de-AT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NPM Gruppenübung „</a:t>
            </a:r>
            <a:r>
              <a:rPr lang="de-AT" dirty="0" err="1" smtClean="0"/>
              <a:t>Cowsay</a:t>
            </a:r>
            <a:r>
              <a:rPr lang="de-AT" dirty="0" smtClean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 smtClean="0"/>
              <a:t>Gemeinam</a:t>
            </a:r>
            <a:r>
              <a:rPr lang="de-AT" dirty="0" smtClean="0"/>
              <a:t> schreiben wir mit Hilfe von </a:t>
            </a:r>
            <a:r>
              <a:rPr lang="de-AT" dirty="0" err="1" smtClean="0"/>
              <a:t>npm</a:t>
            </a:r>
            <a:r>
              <a:rPr lang="de-AT" dirty="0" smtClean="0"/>
              <a:t> ein Programm das eine Kuh zum sprechen bringt</a:t>
            </a:r>
          </a:p>
          <a:p>
            <a:r>
              <a:rPr lang="de-AT" dirty="0" smtClean="0"/>
              <a:t>Modul „</a:t>
            </a:r>
            <a:r>
              <a:rPr lang="de-AT" dirty="0" err="1" smtClean="0"/>
              <a:t>cowsay</a:t>
            </a:r>
            <a:r>
              <a:rPr lang="de-AT" dirty="0" smtClean="0"/>
              <a:t>“ in </a:t>
            </a:r>
            <a:r>
              <a:rPr lang="de-AT" dirty="0" err="1" smtClean="0"/>
              <a:t>npm</a:t>
            </a:r>
            <a:r>
              <a:rPr lang="de-AT" dirty="0" smtClean="0"/>
              <a:t> </a:t>
            </a:r>
            <a:r>
              <a:rPr lang="de-AT" dirty="0" err="1" smtClean="0"/>
              <a:t>library</a:t>
            </a:r>
            <a:r>
              <a:rPr lang="de-AT" dirty="0" smtClean="0"/>
              <a:t> suchen und finden</a:t>
            </a:r>
          </a:p>
          <a:p>
            <a:r>
              <a:rPr lang="de-AT" dirty="0" err="1"/>
              <a:t>n</a:t>
            </a:r>
            <a:r>
              <a:rPr lang="de-AT" dirty="0" err="1" smtClean="0"/>
              <a:t>pm</a:t>
            </a:r>
            <a:r>
              <a:rPr lang="de-AT" dirty="0" smtClean="0"/>
              <a:t> </a:t>
            </a:r>
            <a:r>
              <a:rPr lang="de-AT" dirty="0" err="1" smtClean="0"/>
              <a:t>install</a:t>
            </a:r>
            <a:r>
              <a:rPr lang="de-AT" dirty="0" smtClean="0"/>
              <a:t> </a:t>
            </a:r>
            <a:r>
              <a:rPr lang="de-AT" dirty="0" err="1" smtClean="0"/>
              <a:t>cowsay</a:t>
            </a:r>
            <a:r>
              <a:rPr lang="de-AT" dirty="0" smtClean="0"/>
              <a:t> (</a:t>
            </a:r>
            <a:r>
              <a:rPr lang="de-AT" dirty="0" err="1" smtClean="0"/>
              <a:t>kurzform</a:t>
            </a:r>
            <a:r>
              <a:rPr lang="de-AT" dirty="0" smtClean="0"/>
              <a:t> </a:t>
            </a:r>
            <a:r>
              <a:rPr lang="de-AT" dirty="0" err="1" smtClean="0"/>
              <a:t>npm</a:t>
            </a:r>
            <a:r>
              <a:rPr lang="de-AT" dirty="0" smtClean="0"/>
              <a:t> i </a:t>
            </a:r>
            <a:r>
              <a:rPr lang="de-AT" dirty="0" err="1" smtClean="0"/>
              <a:t>cowsay</a:t>
            </a:r>
            <a:r>
              <a:rPr lang="de-AT" dirty="0" smtClean="0"/>
              <a:t>)</a:t>
            </a:r>
          </a:p>
          <a:p>
            <a:r>
              <a:rPr lang="de-AT" dirty="0" smtClean="0"/>
              <a:t>Lass die Kuh etwas sagen</a:t>
            </a:r>
          </a:p>
          <a:p>
            <a:r>
              <a:rPr lang="de-AT" dirty="0" smtClean="0"/>
              <a:t>Lass die Kuh etwas denken</a:t>
            </a:r>
          </a:p>
          <a:p>
            <a:endParaRPr lang="de-AT" dirty="0" smtClean="0"/>
          </a:p>
          <a:p>
            <a:pPr marL="0" indent="0">
              <a:buNone/>
            </a:pPr>
            <a:endParaRPr lang="de-AT" dirty="0" smtClean="0"/>
          </a:p>
          <a:p>
            <a:pPr lvl="1"/>
            <a:endParaRPr lang="de-AT" dirty="0" smtClean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 smtClean="0"/>
              <a:t>NPM Übungen Superhelden und </a:t>
            </a:r>
            <a:r>
              <a:rPr lang="de-AT" dirty="0" err="1" smtClean="0"/>
              <a:t>Fibonacci</a:t>
            </a:r>
            <a:r>
              <a:rPr lang="de-AT" dirty="0" smtClean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 smtClean="0"/>
              <a:t>Nutze das </a:t>
            </a:r>
            <a:r>
              <a:rPr lang="de-AT" dirty="0" err="1" smtClean="0"/>
              <a:t>npm</a:t>
            </a:r>
            <a:r>
              <a:rPr lang="de-AT" dirty="0" smtClean="0"/>
              <a:t> Modul „</a:t>
            </a:r>
            <a:r>
              <a:rPr lang="de-AT" dirty="0" err="1" smtClean="0"/>
              <a:t>superheroes</a:t>
            </a:r>
            <a:r>
              <a:rPr lang="de-AT" dirty="0" smtClean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 smtClean="0"/>
              <a:t>(Optional) Nutze das </a:t>
            </a:r>
            <a:r>
              <a:rPr lang="de-AT" dirty="0" err="1" smtClean="0"/>
              <a:t>npm</a:t>
            </a:r>
            <a:r>
              <a:rPr lang="de-AT" dirty="0" smtClean="0"/>
              <a:t> Modul „</a:t>
            </a:r>
            <a:r>
              <a:rPr lang="de-AT" dirty="0" err="1" smtClean="0"/>
              <a:t>fibonacci</a:t>
            </a:r>
            <a:r>
              <a:rPr lang="de-AT" dirty="0" smtClean="0"/>
              <a:t>“ um die ersten 10 </a:t>
            </a:r>
            <a:r>
              <a:rPr lang="de-AT" dirty="0" err="1" smtClean="0"/>
              <a:t>fibonacci</a:t>
            </a:r>
            <a:r>
              <a:rPr lang="de-AT" dirty="0" smtClean="0"/>
              <a:t> Zahlen zu loggen</a:t>
            </a:r>
          </a:p>
          <a:p>
            <a:endParaRPr lang="de-AT" dirty="0" smtClean="0"/>
          </a:p>
          <a:p>
            <a:endParaRPr lang="de-AT" dirty="0" smtClean="0"/>
          </a:p>
          <a:p>
            <a:pPr marL="0" indent="0">
              <a:buNone/>
            </a:pPr>
            <a:endParaRPr lang="de-AT" dirty="0" smtClean="0"/>
          </a:p>
          <a:p>
            <a:pPr lvl="1"/>
            <a:endParaRPr lang="de-AT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 smtClean="0"/>
              <a:t>Nodejs</a:t>
            </a:r>
            <a:r>
              <a:rPr lang="de-AT" sz="2800" dirty="0" smtClean="0"/>
              <a:t> + Express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 smtClean="0"/>
              <a:t>Grundlagen zu Backend Development</a:t>
            </a:r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  <a:endParaRPr lang="de-DE" dirty="0" smtClean="0"/>
          </a:p>
          <a:p>
            <a:r>
              <a:rPr lang="de-DE" dirty="0" smtClean="0"/>
              <a:t>Es </a:t>
            </a:r>
            <a:r>
              <a:rPr lang="de-DE" dirty="0"/>
              <a:t>erleichtert die Erstellung von Webanwendungen und APIs durch Bereitstellung einer Reihe von Funktionen und Werkzeugen, um die Entwicklung zu </a:t>
            </a:r>
            <a:r>
              <a:rPr lang="de-DE" dirty="0" smtClean="0"/>
              <a:t>beschleunigen</a:t>
            </a:r>
          </a:p>
          <a:p>
            <a:r>
              <a:rPr lang="de-DE" dirty="0" smtClean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</a:t>
            </a:r>
            <a:r>
              <a:rPr lang="de-DE" dirty="0" smtClean="0"/>
              <a:t>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</a:t>
            </a:r>
            <a:r>
              <a:rPr lang="de-DE" dirty="0" smtClean="0"/>
              <a:t>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</a:t>
            </a:r>
            <a:r>
              <a:rPr lang="de-DE" dirty="0" smtClean="0"/>
              <a:t>Vorlagen-</a:t>
            </a:r>
            <a:r>
              <a:rPr lang="de-DE" dirty="0" err="1" smtClean="0"/>
              <a:t>Engines</a:t>
            </a:r>
            <a:r>
              <a:rPr lang="de-DE" dirty="0" smtClean="0"/>
              <a:t> (EJS), </a:t>
            </a:r>
            <a:r>
              <a:rPr lang="de-DE" dirty="0"/>
              <a:t>um dynamische HTML-Inhalte zu </a:t>
            </a:r>
            <a:r>
              <a:rPr lang="de-DE" dirty="0" smtClean="0"/>
              <a:t>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Webserver mit </a:t>
            </a:r>
            <a:r>
              <a:rPr lang="de-AT" dirty="0" err="1" smtClean="0"/>
              <a:t>Nodejs</a:t>
            </a:r>
            <a:r>
              <a:rPr lang="de-AT" dirty="0" smtClean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5" y="2057400"/>
            <a:ext cx="1157216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Technolgien</a:t>
            </a:r>
            <a:r>
              <a:rPr lang="de-AT" dirty="0" smtClean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Download </a:t>
            </a:r>
            <a:r>
              <a:rPr lang="de-AT" dirty="0" err="1" smtClean="0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nodejs.org/en</a:t>
            </a:r>
            <a:endParaRPr lang="en-US" dirty="0" smtClean="0"/>
          </a:p>
          <a:p>
            <a:r>
              <a:rPr lang="en-US" dirty="0" smtClean="0"/>
              <a:t>PC </a:t>
            </a:r>
            <a:r>
              <a:rPr lang="en-US" dirty="0" err="1" smtClean="0"/>
              <a:t>neu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</a:t>
            </a:r>
            <a:r>
              <a:rPr lang="de-AT" dirty="0" err="1" smtClean="0"/>
              <a:t>Nodejs</a:t>
            </a:r>
            <a:r>
              <a:rPr lang="de-AT" dirty="0" smtClean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</a:t>
            </a:r>
            <a:r>
              <a:rPr lang="en-US" i="1" dirty="0" smtClean="0"/>
              <a:t>applications</a:t>
            </a:r>
          </a:p>
          <a:p>
            <a:r>
              <a:rPr lang="de-AT" dirty="0" err="1" smtClean="0"/>
              <a:t>Javascript</a:t>
            </a:r>
            <a:r>
              <a:rPr lang="de-AT" dirty="0" smtClean="0"/>
              <a:t> </a:t>
            </a:r>
            <a:r>
              <a:rPr lang="de-AT" dirty="0" err="1" smtClean="0"/>
              <a:t>Runtime</a:t>
            </a:r>
            <a:r>
              <a:rPr lang="de-AT" dirty="0" smtClean="0"/>
              <a:t>: Ermöglicht es </a:t>
            </a:r>
            <a:r>
              <a:rPr lang="de-AT" dirty="0" err="1" smtClean="0"/>
              <a:t>Javascript</a:t>
            </a:r>
            <a:r>
              <a:rPr lang="de-AT" dirty="0" smtClean="0"/>
              <a:t> außerhalb vom Browser laufen zu lassen </a:t>
            </a:r>
            <a:r>
              <a:rPr lang="de-AT" dirty="0" smtClean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 smtClean="0">
                <a:sym typeface="Wingdings" panose="05000000000000000000" pitchFamily="2" charset="2"/>
              </a:rPr>
              <a:t>Asynchronous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and</a:t>
            </a:r>
            <a:r>
              <a:rPr lang="de-AT" dirty="0" smtClean="0">
                <a:sym typeface="Wingdings" panose="05000000000000000000" pitchFamily="2" charset="2"/>
              </a:rPr>
              <a:t> event-</a:t>
            </a:r>
            <a:r>
              <a:rPr lang="de-AT" dirty="0" err="1" smtClean="0">
                <a:sym typeface="Wingdings" panose="05000000000000000000" pitchFamily="2" charset="2"/>
              </a:rPr>
              <a:t>driven</a:t>
            </a:r>
            <a:r>
              <a:rPr lang="de-AT" dirty="0" smtClean="0">
                <a:sym typeface="Wingdings" panose="05000000000000000000" pitchFamily="2" charset="2"/>
              </a:rPr>
              <a:t>:</a:t>
            </a:r>
            <a:br>
              <a:rPr lang="de-AT" dirty="0" smtClean="0">
                <a:sym typeface="Wingdings" panose="05000000000000000000" pitchFamily="2" charset="2"/>
              </a:rPr>
            </a:br>
            <a:r>
              <a:rPr lang="de-DE" dirty="0" smtClean="0"/>
              <a:t>Ermöglicht eine effiziente </a:t>
            </a:r>
            <a:r>
              <a:rPr lang="de-DE" dirty="0"/>
              <a:t>parallele </a:t>
            </a:r>
            <a:r>
              <a:rPr lang="de-DE" dirty="0" smtClean="0"/>
              <a:t>Verarbeitung ohne abgegeben </a:t>
            </a:r>
            <a:r>
              <a:rPr lang="de-DE" dirty="0" err="1" smtClean="0"/>
              <a:t>Requests</a:t>
            </a:r>
            <a:r>
              <a:rPr lang="de-DE" dirty="0" smtClean="0"/>
              <a:t> gegenseitig zu blockieren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Vorteile von </a:t>
            </a:r>
            <a:r>
              <a:rPr lang="de-AT" dirty="0" err="1" smtClean="0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Breitbild</PresentationFormat>
  <Paragraphs>73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Avenir Next LT Pro Light</vt:lpstr>
      <vt:lpstr>Calibri</vt:lpstr>
      <vt:lpstr>Wingdings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235</cp:revision>
  <dcterms:created xsi:type="dcterms:W3CDTF">2023-08-23T09:07:38Z</dcterms:created>
  <dcterms:modified xsi:type="dcterms:W3CDTF">2023-12-11T16:35:56Z</dcterms:modified>
</cp:coreProperties>
</file>